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1556792"/>
            <a:ext cx="5976664" cy="17801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культурный центр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Галерея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«NNN»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здании, являющимся историко- архитектурным памятником города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Елена\Downloads\Конкурс урок в городе\Фото галереи\P7QTDMuIiJ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2535455" cy="338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62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ownloads\Конкурс урок в городе\Фото галереи\859419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86173" cy="636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3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ownloads\Конкурс урок в городе\Фото галереи\680169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4393671" cy="329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лена\Downloads\Конкурс урок в городе\Фото галереи\nnn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29000"/>
            <a:ext cx="4320853" cy="324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94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ownloads\Конкурс урок в городе\Фото галереи\243645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78" y="3284984"/>
            <a:ext cx="4633697" cy="347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лена\Downloads\Конкурс урок в городе\Фото галереи\44299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4105639" cy="307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7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637" y="1988840"/>
            <a:ext cx="6099903" cy="45749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Зал, где ученики будут выполнять проектную деятельность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7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974348"/>
            <a:ext cx="4517668" cy="35283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2370592"/>
          </a:xfrm>
        </p:spPr>
        <p:txBody>
          <a:bodyPr>
            <a:normAutofit/>
          </a:bodyPr>
          <a:lstStyle/>
          <a:p>
            <a:pPr indent="476250">
              <a:lnSpc>
                <a:spcPts val="1560"/>
              </a:lnSpc>
              <a:spcBef>
                <a:spcPts val="525"/>
              </a:spcBef>
              <a:spcAft>
                <a:spcPts val="525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Директор Галереи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«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NNN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»</a:t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Заслуженный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художник России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член Союза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художников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России и Международной Ассоциации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Изобразительных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искусств АИАП ЮНЕСКО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. В. </a:t>
            </a:r>
            <a:r>
              <a:rPr lang="ru-RU" sz="28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Полюшенко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endParaRPr lang="ru-RU" sz="28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462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23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культурный центр  Галерея «NNN» </vt:lpstr>
      <vt:lpstr>Презентация PowerPoint</vt:lpstr>
      <vt:lpstr>Презентация PowerPoint</vt:lpstr>
      <vt:lpstr>Презентация PowerPoint</vt:lpstr>
      <vt:lpstr>Зал, где ученики будут выполнять проектную деятельность</vt:lpstr>
      <vt:lpstr>Директор Галереи  «NNN»  Заслуженный художник России, член Союза   художников России и Международной Ассоциации   Изобразительных искусств АИАП ЮНЕСКО   Н. В. Полюшенко.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культурный центр  Галерея «NNN» </dc:title>
  <dc:creator>Елена Колупаева</dc:creator>
  <cp:lastModifiedBy>Елена Колупаева</cp:lastModifiedBy>
  <cp:revision>4</cp:revision>
  <dcterms:created xsi:type="dcterms:W3CDTF">2016-03-20T17:12:43Z</dcterms:created>
  <dcterms:modified xsi:type="dcterms:W3CDTF">2019-03-27T07:35:44Z</dcterms:modified>
</cp:coreProperties>
</file>